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75" r:id="rId3"/>
    <p:sldId id="273" r:id="rId4"/>
    <p:sldId id="291" r:id="rId5"/>
    <p:sldId id="292" r:id="rId6"/>
    <p:sldId id="294" r:id="rId7"/>
    <p:sldId id="293" r:id="rId8"/>
    <p:sldId id="295" r:id="rId9"/>
    <p:sldId id="297" r:id="rId10"/>
    <p:sldId id="296" r:id="rId11"/>
    <p:sldId id="298" r:id="rId12"/>
    <p:sldId id="299" r:id="rId13"/>
    <p:sldId id="300" r:id="rId14"/>
    <p:sldId id="301" r:id="rId15"/>
    <p:sldId id="28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F9"/>
    <a:srgbClr val="E5E6E8"/>
    <a:srgbClr val="B28659"/>
    <a:srgbClr val="E5D8C9"/>
    <a:srgbClr val="FDC467"/>
    <a:srgbClr val="05264E"/>
    <a:srgbClr val="3F668F"/>
    <a:srgbClr val="4A7ECA"/>
    <a:srgbClr val="E8CFBF"/>
    <a:srgbClr val="FDCC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63BC80-726C-44DD-AAB6-89C3B6B756DF}" v="2053" dt="2024-12-01T14:00:32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1T11:09:58.5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1768,'10000'-1764,"-9975"1760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1T11:09:58.5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1768,'10000'-1764,"-9975"1760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1T11:09:58.5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1768,'10000'-1764,"-9975"1760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1T11:09:58.5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1768,'10000'-1764,"-9975"1760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1T11:09:58.5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1768,'10000'-1764,"-9975"1760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1T11:09:58.5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1768,'10000'-1764,"-9975"1760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1T11:09:58.5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1768,'10000'-1764,"-9975"1760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1T11:09:58.5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1768,'10000'-1764,"-9975"1760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1T11:09:58.5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1768,'10000'-1764,"-9975"1760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1T11:09:58.5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1768,'10000'-1764,"-9975"1760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10:09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24575,'5'0'0,"1"1"0,-1 0 0,0 1 0,0-1 0,0 1 0,0 0 0,0 0 0,0 1 0,0-1 0,0 1 0,-1 0 0,0 1 0,1-1 0,5 7 0,26 17 0,84 46 0,-76-45 0,-32-20 0,0 0 0,1-1 0,14 6 0,-23-12 0,-1 0 0,1 1 0,-1-1 0,0 1 0,0-1 0,0 1 0,0 0 0,0 0 0,0 1 0,0-1 0,-1 0 0,1 1 0,-1 0 0,0-1 0,1 1 0,-1 0 0,-1 0 0,1 0 0,0 1 0,-1-1 0,1 0 0,-1 1 0,0-1 0,0 0 0,-1 1 0,1-1 0,-1 1 0,1 0 0,-1-1 0,0 1 0,-1-1 0,1 1 0,-1-1 0,1 1 0,-1-1 0,0 1 0,0-1 0,0 1 0,-1-1 0,1 0 0,-1 0 0,0 0 0,0 0 0,0 0 0,0 0 0,-3 3 0,-20 19 0,0 0 0,-2-1 0,-52 36 0,4-4 0,-6 1-1365,59-42-5461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37:37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37:3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1T11:37:3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1T11:09:58.5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1768,'10000'-1764,"-9975"1760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0B6B7-9287-7501-CDA6-8356E75D1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7789-CFE6-22C9-EB44-6E3D7665C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CA949-B4EE-25C2-426F-595ACA29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007A88-52D3-3EFF-6853-3025E40E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6BC29-0782-692B-304F-89DC72FB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68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D579-00AE-5EB2-F99B-B5118D1A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55C236-4919-F27E-161B-2618B810E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50B109-2960-D7CB-5E6F-57AECDDDF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1F961B-86A3-5132-CCE4-45ED29E1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260B2-A146-9DBC-FB7C-6F60E73F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4D54C-F997-D8B8-74D2-AB628B04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16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8DFA3-D2CC-FBAB-2AE8-7A314CAD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D4F396-6EAC-6880-AA87-59D44962F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042A8-CF81-6626-654A-EE5786E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A36F7-0E5B-DBD2-EF15-F210CCA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C8737-238B-D8A9-1420-12802A9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0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84FF23-7ABB-49BB-D119-51FE28A2E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DEF98-4A52-6662-C087-4190721C5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659EE8-A640-0457-20DC-92E4B93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C4BB77-F193-DE60-5953-7CA9906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CD83F9-8415-B2E6-F442-879A4C96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28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1A7B-D5FE-E441-1503-91AF076D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00A57-4BB1-90D7-9A6F-399D5430C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EAFB6-44BA-E6B2-C394-EB915A575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4A2A9-EF85-F2CE-0E94-15AC95BC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47C0A-61DE-4EB3-4C1C-FDA46671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4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54BB-20A3-CAF0-686B-B87A743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B4176-3627-D703-6C6F-BF6938C7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68E5FC-7C90-5052-94EC-78ABBF81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C6064-42CE-B7E9-D268-47E8C8E8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A491B-103B-2BEB-4AFA-C1149FE1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8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1A283-EE82-2C1A-3DA4-5131DF8D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9504A-82A1-8D8D-DB0C-A3F6CE009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C1AA47-FE1A-F9B3-105E-E3DE9441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2B48DB-2625-D595-9982-4E277A90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0D0E9-6408-E72F-5A9E-02D55909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3F2CC-AC0B-8AD8-60B2-0C974AAA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9A44-D23A-E98F-5492-82E39FEA5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ED3B6F-DAB5-38C5-EAB5-332D1F797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0471C-09F6-6FBC-00AE-7D7683D5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C3F245-0C6E-5337-99FE-2DB8E13CA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413AE-1364-179C-0373-36D252B32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704AEA-C494-2E03-3B01-73CE7B7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56CD5B-6725-83FA-35FC-6319E870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4BA56-7D94-13F6-4971-F4E916F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62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6BDB7-52D3-4377-FC5B-806634CA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58B586-6E44-28D3-3558-CEB38859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A1FB35-9E80-F6A9-5490-14E8FAF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01088-6933-5538-11A5-6BB49279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6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B62EF-0AD7-B44F-3952-279BE7A9EAE0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CF90F-B5DB-F5D8-C34B-7ADF03BB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532198-7F79-2181-708B-60F49CF0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7BC27-D98D-F3D8-A991-F365CD5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C51DE-5A41-F314-C453-F725B45A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DD596-2CCB-3461-E3EE-D89B9E91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492C6-90F1-1929-CD62-B6132DDA3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041367-1003-D118-3265-9249393B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68455-54A1-1FAB-47F3-AEEB1757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310E8-74A8-D020-ECCC-362B0743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206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D6A35-C29A-91D9-7077-51A94C9D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98BF4-8F32-286F-7AF2-A0029B68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434C5-2B47-D752-A204-67601BFAC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7CD8D-5FF8-45F7-B5D9-86A8A4C3B6A4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22951-7931-3231-4230-D2618278F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4E29E1-F9E7-D4A1-6075-B039DA756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48F5D-FBBE-4D9E-A56E-6F05004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68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customXml" Target="../ink/ink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customXml" Target="../ink/ink22.xml"/><Relationship Id="rId11" Type="http://schemas.openxmlformats.org/officeDocument/2006/relationships/image" Target="../media/image28.png"/><Relationship Id="rId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customXml" Target="../ink/ink21.xml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microsoft.com/office/2007/relationships/media" Target="../media/media6.mp4"/><Relationship Id="rId7" Type="http://schemas.openxmlformats.org/officeDocument/2006/relationships/image" Target="../media/image18.png"/><Relationship Id="rId12" Type="http://schemas.openxmlformats.org/officeDocument/2006/relationships/image" Target="../media/image3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customXml" Target="../ink/ink23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1.png"/><Relationship Id="rId4" Type="http://schemas.openxmlformats.org/officeDocument/2006/relationships/video" Target="../media/media6.mp4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customXml" Target="../ink/ink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4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12" Type="http://schemas.openxmlformats.org/officeDocument/2006/relationships/customXml" Target="../ink/ink8.xm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ustomXml" Target="../ink/ink7.xml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9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customXml" Target="../ink/ink10.xml"/><Relationship Id="rId5" Type="http://schemas.openxmlformats.org/officeDocument/2006/relationships/image" Target="../media/image6.png"/><Relationship Id="rId4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customXml" Target="../ink/ink12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customXml" Target="../ink/ink14.xml"/><Relationship Id="rId5" Type="http://schemas.openxmlformats.org/officeDocument/2006/relationships/image" Target="../media/image18.png"/><Relationship Id="rId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3995F6-AAB0-C7E3-3954-32FAAE66C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602"/>
            <a:ext cx="12192000" cy="2449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06ADBA-4743-F1AC-AC7D-94FD5BF69E19}"/>
              </a:ext>
            </a:extLst>
          </p:cNvPr>
          <p:cNvSpPr txBox="1"/>
          <p:nvPr/>
        </p:nvSpPr>
        <p:spPr>
          <a:xfrm>
            <a:off x="1485608" y="2741006"/>
            <a:ext cx="92207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500" b="1">
                <a:latin typeface="나눔고딕" panose="020D0604000000000000" pitchFamily="50" charset="-127"/>
                <a:ea typeface="나눔고딕" panose="020D0604000000000000" pitchFamily="50" charset="-127"/>
              </a:rPr>
              <a:t>유니티를 활용한 </a:t>
            </a:r>
            <a:r>
              <a:rPr lang="en-US" altLang="ko-KR" sz="5500" b="1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sz="5500" b="1">
                <a:latin typeface="나눔고딕" panose="020D0604000000000000" pitchFamily="50" charset="-127"/>
                <a:ea typeface="나눔고딕" panose="020D0604000000000000" pitchFamily="50" charset="-127"/>
              </a:rPr>
              <a:t>격투게임</a:t>
            </a:r>
            <a:endParaRPr lang="ko-KR" altLang="en-US" sz="5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F60F7-409C-7E8D-855F-F16CF212FE0B}"/>
              </a:ext>
            </a:extLst>
          </p:cNvPr>
          <p:cNvSpPr txBox="1"/>
          <p:nvPr/>
        </p:nvSpPr>
        <p:spPr>
          <a:xfrm>
            <a:off x="4494439" y="2447874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Gui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프로그래밍 기말 프로젝트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6336B-B1D5-03AC-CF25-F37B6CE763C6}"/>
              </a:ext>
            </a:extLst>
          </p:cNvPr>
          <p:cNvSpPr txBox="1"/>
          <p:nvPr/>
        </p:nvSpPr>
        <p:spPr>
          <a:xfrm>
            <a:off x="294830" y="223731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국립금오공과대학교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5AE6-3C1B-8E38-FEDA-2CE6B991D8DB}"/>
              </a:ext>
            </a:extLst>
          </p:cNvPr>
          <p:cNvSpPr txBox="1"/>
          <p:nvPr/>
        </p:nvSpPr>
        <p:spPr>
          <a:xfrm>
            <a:off x="10114003" y="5683670"/>
            <a:ext cx="1981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분반 </a:t>
            </a:r>
            <a:r>
              <a:rPr lang="en-US" altLang="ko-KR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  <a:p>
            <a:pPr algn="r"/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학번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20230431</a:t>
            </a:r>
          </a:p>
          <a:p>
            <a:pPr algn="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 박서연</a:t>
            </a:r>
          </a:p>
        </p:txBody>
      </p:sp>
    </p:spTree>
    <p:extLst>
      <p:ext uri="{BB962C8B-B14F-4D97-AF65-F5344CB8AC3E}">
        <p14:creationId xmlns:p14="http://schemas.microsoft.com/office/powerpoint/2010/main" val="423734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33533-7A12-A4ED-19A9-7AD8154D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B224D9-1B9B-B6F3-5B0D-1D8EF9B437D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D8215-FA25-5EBE-4EF4-88F0E701D23D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AF6CE-F130-CA71-C087-9EDFF7D43B3D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9C3F7A2-8B5F-B279-B270-386C1625BE44}"/>
                  </a:ext>
                </a:extLst>
              </p14:cNvPr>
              <p14:cNvContentPartPr/>
              <p14:nvPr/>
            </p14:nvContentPartPr>
            <p14:xfrm>
              <a:off x="4256728" y="3854241"/>
              <a:ext cx="3609360" cy="63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9C3F7A2-8B5F-B279-B270-386C1625BE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7728" y="3845241"/>
                <a:ext cx="3627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977652E-ADFB-6069-DD15-57D3E816DA3B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977652E-ADFB-6069-DD15-57D3E816DA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5048" y="3760281"/>
                <a:ext cx="163800" cy="235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DA9B922-6D69-A3F5-A46B-B6FB5032C93E}"/>
              </a:ext>
            </a:extLst>
          </p:cNvPr>
          <p:cNvSpPr txBox="1"/>
          <p:nvPr/>
        </p:nvSpPr>
        <p:spPr>
          <a:xfrm>
            <a:off x="293211" y="938321"/>
            <a:ext cx="624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 화면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애니메이터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(Animator Override Controller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4EBD2D-2BEC-F756-92D2-6F7307FD5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1" y="1493252"/>
            <a:ext cx="8091348" cy="415000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1DE9366-196C-D82D-BEF1-97E6DEA7F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648" y="1791390"/>
            <a:ext cx="344677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Idle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캐릭터의 기본 대기 상태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RosalesWalk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걷기 애니메이션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Attack1, Attack2, Attack3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Combo1, Combo2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콤보 공격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Guard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방어 동작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Hit, Hit2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피격 애니메이션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Ultimate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필살기 애니메이션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Victory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승리 동작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Dead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캐릭터가 죽었을 때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57D79-03A9-F53B-39D4-50E31CD34C59}"/>
              </a:ext>
            </a:extLst>
          </p:cNvPr>
          <p:cNvSpPr txBox="1"/>
          <p:nvPr/>
        </p:nvSpPr>
        <p:spPr>
          <a:xfrm>
            <a:off x="838316" y="122950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18516B9-45DC-430F-80E7-E40D33167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806" y="5832476"/>
            <a:ext cx="55141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Ex )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IsWalking이 true일 때 Idle → Walk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기본 상태에서 걷기로 전환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519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F54E8-C996-0CFF-6030-7DF9686F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25EBF1A-F91D-CB38-ED6C-CC3ABCB57DF1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4467F-F833-130C-7D38-087B4BE8B622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E426C-F66B-C310-65E7-8940A09870DF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FF15DEA-4BA8-5528-E3B6-CCB2B687E28E}"/>
                  </a:ext>
                </a:extLst>
              </p14:cNvPr>
              <p14:cNvContentPartPr/>
              <p14:nvPr/>
            </p14:nvContentPartPr>
            <p14:xfrm>
              <a:off x="4256728" y="3854241"/>
              <a:ext cx="3609360" cy="63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FF15DEA-4BA8-5528-E3B6-CCB2B687E2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7728" y="3845241"/>
                <a:ext cx="3627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EAE2B16-18EE-32DA-9327-B88532CFBBE2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EAE2B16-18EE-32DA-9327-B88532CFBB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5048" y="3760281"/>
                <a:ext cx="163800" cy="235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F43722B-5AAB-B55A-2574-C73F710EA644}"/>
              </a:ext>
            </a:extLst>
          </p:cNvPr>
          <p:cNvSpPr txBox="1"/>
          <p:nvPr/>
        </p:nvSpPr>
        <p:spPr>
          <a:xfrm>
            <a:off x="456077" y="92039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 화면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 구성 및 기능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0949F-4938-FC3D-9AE9-DFB622EF2986}"/>
              </a:ext>
            </a:extLst>
          </p:cNvPr>
          <p:cNvSpPr txBox="1"/>
          <p:nvPr/>
        </p:nvSpPr>
        <p:spPr>
          <a:xfrm>
            <a:off x="838316" y="122950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90A7D5-21E7-6F8C-DA01-52628FCFA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286" y="993509"/>
            <a:ext cx="377859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(PlayerInitializer.cs, PlayerMove.cs, AICharacterController.cs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B4D79-C769-86BE-A8D6-2E045796B173}"/>
              </a:ext>
            </a:extLst>
          </p:cNvPr>
          <p:cNvSpPr txBox="1"/>
          <p:nvPr/>
        </p:nvSpPr>
        <p:spPr>
          <a:xfrm>
            <a:off x="389984" y="1373829"/>
            <a:ext cx="107103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PlayerInitializer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cs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플레이어와 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캐릭터를 초기화 하고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체력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스테미나 시스템을 설정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선택된 캐릭터를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DontDestroyOnLoad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로 불러오고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캐릭터에 맞는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AnimatorController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동적으로 로드 및 적용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93209C-88C0-8E93-2E39-0318166FE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286" y="2144683"/>
            <a:ext cx="4529571" cy="34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E0358-5750-AB0B-98BB-0E62E086E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2EE7342-86F8-2174-6C5E-C082D9305BCD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6BA82-E4CE-E578-93FC-7D54D419892D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11E1B-77E6-FFD4-E1DC-099602D6F474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24EA81B-1790-18ED-4069-E7FD7D2673F0}"/>
                  </a:ext>
                </a:extLst>
              </p14:cNvPr>
              <p14:cNvContentPartPr/>
              <p14:nvPr/>
            </p14:nvContentPartPr>
            <p14:xfrm>
              <a:off x="4256728" y="3854241"/>
              <a:ext cx="3609360" cy="63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24EA81B-1790-18ED-4069-E7FD7D2673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7728" y="3845241"/>
                <a:ext cx="3627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41A2247-58F3-1C88-8CA3-2BD191FF9E0A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41A2247-58F3-1C88-8CA3-2BD191FF9E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5048" y="3760281"/>
                <a:ext cx="163800" cy="235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7DF763E-424B-BD12-62E2-CA3FA0CA58B6}"/>
              </a:ext>
            </a:extLst>
          </p:cNvPr>
          <p:cNvSpPr txBox="1"/>
          <p:nvPr/>
        </p:nvSpPr>
        <p:spPr>
          <a:xfrm>
            <a:off x="456077" y="920391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 화면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 구성 및 기능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53AF5-FBB8-55D1-263D-28676710D7A8}"/>
              </a:ext>
            </a:extLst>
          </p:cNvPr>
          <p:cNvSpPr txBox="1"/>
          <p:nvPr/>
        </p:nvSpPr>
        <p:spPr>
          <a:xfrm>
            <a:off x="838316" y="122950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8493ED0-190E-D50C-F4AC-0810510C7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286" y="993509"/>
            <a:ext cx="377859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(PlayerInitializer.cs, PlayerMove.cs, AICharacterController.cs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B86EB-6E5A-8664-C094-2A1A9438F0AE}"/>
              </a:ext>
            </a:extLst>
          </p:cNvPr>
          <p:cNvSpPr txBox="1"/>
          <p:nvPr/>
        </p:nvSpPr>
        <p:spPr>
          <a:xfrm>
            <a:off x="302694" y="1426560"/>
            <a:ext cx="8941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PlayerMove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.cs – </a:t>
            </a:r>
            <a:r>
              <a:rPr lang="ko-KR" altLang="en-US"/>
              <a:t>플레이어 캐릭터의 이동</a:t>
            </a:r>
            <a:r>
              <a:rPr lang="en-US" altLang="ko-KR"/>
              <a:t>, </a:t>
            </a:r>
            <a:r>
              <a:rPr lang="ko-KR" altLang="en-US"/>
              <a:t>공격</a:t>
            </a:r>
            <a:r>
              <a:rPr lang="en-US" altLang="ko-KR"/>
              <a:t>, </a:t>
            </a:r>
            <a:r>
              <a:rPr lang="ko-KR" altLang="en-US"/>
              <a:t>방어</a:t>
            </a:r>
            <a:r>
              <a:rPr lang="en-US" altLang="ko-KR"/>
              <a:t>, </a:t>
            </a:r>
            <a:r>
              <a:rPr lang="ko-KR" altLang="en-US"/>
              <a:t>필살기를</a:t>
            </a:r>
            <a:r>
              <a:rPr lang="en-US" altLang="ko-KR"/>
              <a:t> </a:t>
            </a:r>
            <a:r>
              <a:rPr lang="ko-KR" altLang="en-US"/>
              <a:t>입력받고 실행을 담당</a:t>
            </a:r>
            <a:endParaRPr lang="en-US" altLang="ko-KR"/>
          </a:p>
          <a:p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이동 및 방향 전환</a:t>
            </a: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공격 및 콤보 실행</a:t>
            </a:r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</a:rPr>
              <a:t>필살기 로직 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9CF2D92-4CA5-C3DD-26A0-A380977B6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81" y="2022898"/>
            <a:ext cx="5753458" cy="19638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08339AA-21C6-3AF7-AC9B-6B781EE18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9951" y="1722346"/>
            <a:ext cx="4427604" cy="2450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2A7296-2DDA-8AD4-04EA-6AA691AF8C18}"/>
              </a:ext>
            </a:extLst>
          </p:cNvPr>
          <p:cNvSpPr txBox="1"/>
          <p:nvPr/>
        </p:nvSpPr>
        <p:spPr>
          <a:xfrm>
            <a:off x="302694" y="4172661"/>
            <a:ext cx="1056746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AICharacterController.cs – </a:t>
            </a:r>
            <a:r>
              <a:rPr lang="en-US" altLang="ko-KR"/>
              <a:t>AI </a:t>
            </a:r>
            <a:r>
              <a:rPr lang="ko-KR" altLang="en-US"/>
              <a:t>캐릭터의 행동</a:t>
            </a:r>
            <a:r>
              <a:rPr lang="en-US" altLang="ko-KR"/>
              <a:t>(</a:t>
            </a:r>
            <a:r>
              <a:rPr lang="ko-KR" altLang="en-US"/>
              <a:t>공격</a:t>
            </a:r>
            <a:r>
              <a:rPr lang="en-US" altLang="ko-KR"/>
              <a:t>, </a:t>
            </a:r>
            <a:r>
              <a:rPr lang="ko-KR" altLang="en-US"/>
              <a:t>방어</a:t>
            </a:r>
            <a:r>
              <a:rPr lang="en-US" altLang="ko-KR"/>
              <a:t>, </a:t>
            </a:r>
            <a:r>
              <a:rPr lang="ko-KR" altLang="en-US"/>
              <a:t>이동</a:t>
            </a:r>
            <a:r>
              <a:rPr lang="en-US" altLang="ko-KR"/>
              <a:t>)</a:t>
            </a:r>
            <a:r>
              <a:rPr lang="ko-KR" altLang="en-US"/>
              <a:t>을 랜덤 확률로 실행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kumimoji="0" lang="en-US" altLang="ko-K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500"/>
              <a:t>일정 확률로 공격</a:t>
            </a:r>
            <a:r>
              <a:rPr lang="en-US" altLang="ko-KR" sz="1500"/>
              <a:t>, </a:t>
            </a:r>
            <a:r>
              <a:rPr lang="ko-KR" altLang="en-US" sz="1500"/>
              <a:t>방어</a:t>
            </a:r>
            <a:r>
              <a:rPr lang="en-US" altLang="ko-KR" sz="1500"/>
              <a:t>, </a:t>
            </a:r>
            <a:r>
              <a:rPr lang="ko-KR" altLang="en-US" sz="1500"/>
              <a:t>걷기</a:t>
            </a:r>
            <a:r>
              <a:rPr lang="en-US" altLang="ko-KR" sz="1500"/>
              <a:t>, </a:t>
            </a:r>
            <a:r>
              <a:rPr lang="ko-KR" altLang="en-US" sz="1500"/>
              <a:t>뛰기 등의 행동 수행</a:t>
            </a:r>
            <a:endParaRPr kumimoji="0" lang="en-US" altLang="ko-K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1FE7982-E220-63F8-42AE-CAF0866189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077" y="4790174"/>
            <a:ext cx="2809637" cy="18451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965F00B-8444-2566-D38B-48616E7263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6822" y="4776278"/>
            <a:ext cx="2601423" cy="18590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7518632-B62E-3649-DEA2-BAE784E369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3575" y="4765342"/>
            <a:ext cx="2299960" cy="1869967"/>
          </a:xfrm>
          <a:prstGeom prst="rect">
            <a:avLst/>
          </a:prstGeom>
        </p:spPr>
      </p:pic>
      <p:pic>
        <p:nvPicPr>
          <p:cNvPr id="6" name="20241201-1349-52.1999789">
            <a:hlinkClick r:id="" action="ppaction://media"/>
            <a:extLst>
              <a:ext uri="{FF2B5EF4-FFF2-40B4-BE49-F238E27FC236}">
                <a16:creationId xmlns:a16="http://schemas.microsoft.com/office/drawing/2014/main" id="{B4A61A7F-9419-1B99-9DB9-A1E238BF45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05181" y="4337380"/>
            <a:ext cx="2046288" cy="193505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2AB5B30F-4D74-7350-D8C3-232B2D7C4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2311" y="6314039"/>
            <a:ext cx="155202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랜덤하게 행동하는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AI &gt;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73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4FD2F-DC84-0AB2-9B9A-21436473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20CFBAC-68A5-08FB-C10F-CDC593345B51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AEBE8-8DB6-0EFE-EA2D-0C855A5E5C36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BAF87-B89E-AC39-064D-755DFE712FA2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7674AE5-E578-0239-C420-7EAB0D86B2B7}"/>
                  </a:ext>
                </a:extLst>
              </p14:cNvPr>
              <p14:cNvContentPartPr/>
              <p14:nvPr/>
            </p14:nvContentPartPr>
            <p14:xfrm>
              <a:off x="4256728" y="3854241"/>
              <a:ext cx="3609360" cy="63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7674AE5-E578-0239-C420-7EAB0D86B2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7728" y="3845241"/>
                <a:ext cx="3627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A40DBE6-9A40-1700-47B3-72BBB31E53E1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A40DBE6-9A40-1700-47B3-72BBB31E53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35048" y="3760281"/>
                <a:ext cx="163800" cy="235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230AFBE-7E80-C05C-E750-E1B1F24B9B9F}"/>
              </a:ext>
            </a:extLst>
          </p:cNvPr>
          <p:cNvSpPr txBox="1"/>
          <p:nvPr/>
        </p:nvSpPr>
        <p:spPr>
          <a:xfrm>
            <a:off x="364215" y="952499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 화면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충돌처리 및 필살기 로직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B6F54-4AAE-0363-3781-FC4FDFF55430}"/>
              </a:ext>
            </a:extLst>
          </p:cNvPr>
          <p:cNvSpPr txBox="1"/>
          <p:nvPr/>
        </p:nvSpPr>
        <p:spPr>
          <a:xfrm>
            <a:off x="838316" y="122950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CFB3639-4C28-F007-46E4-B5322D3FF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55" y="988295"/>
            <a:ext cx="26725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(PlayerMove.cs, AICharacterController.cs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A1690E-DEC8-80B9-33B2-34A17470E07A}"/>
              </a:ext>
            </a:extLst>
          </p:cNvPr>
          <p:cNvSpPr txBox="1"/>
          <p:nvPr/>
        </p:nvSpPr>
        <p:spPr>
          <a:xfrm>
            <a:off x="364215" y="1286359"/>
            <a:ext cx="89410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AIController, PlayerMove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둘다 공통으로 존재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308F8D-43D7-ED3F-DA6F-6E0C3EB7CC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754" y="1624913"/>
            <a:ext cx="5472138" cy="5092438"/>
          </a:xfrm>
          <a:prstGeom prst="rect">
            <a:avLst/>
          </a:prstGeom>
        </p:spPr>
      </p:pic>
      <p:pic>
        <p:nvPicPr>
          <p:cNvPr id="8" name="20241201-1354-47.8366716">
            <a:hlinkClick r:id="" action="ppaction://media"/>
            <a:extLst>
              <a:ext uri="{FF2B5EF4-FFF2-40B4-BE49-F238E27FC236}">
                <a16:creationId xmlns:a16="http://schemas.microsoft.com/office/drawing/2014/main" id="{CF0E04AE-F76F-F076-326C-E2F471483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63462" y="1319476"/>
            <a:ext cx="4386620" cy="2413429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F46485D-AEC2-99A0-12FC-40D9E5910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8287" y="3741490"/>
            <a:ext cx="278634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일반 공격시에 충돌하면 짧은 애니메이션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Hit &gt;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20241201-1359-07.6066773">
            <a:hlinkClick r:id="" action="ppaction://media"/>
            <a:extLst>
              <a:ext uri="{FF2B5EF4-FFF2-40B4-BE49-F238E27FC236}">
                <a16:creationId xmlns:a16="http://schemas.microsoft.com/office/drawing/2014/main" id="{00DABEF9-4296-1C97-92D2-FA2D214C0F6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63462" y="3986721"/>
            <a:ext cx="4386620" cy="2406653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710D30AB-D8D3-538F-726A-C80F1FDFE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642" y="6364593"/>
            <a:ext cx="32592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콤보 스킬이나 필살기에 충돌하면 긴 애니메이션 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Hit2 &gt;</a:t>
            </a:r>
            <a:endParaRPr kumimoji="0" lang="ko-KR" altLang="ko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5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63851B-9BEA-6616-BB5F-61E39C117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9F91CB-A99B-97CB-3B2C-56FB0567438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CFD0F-1B20-2144-3AC0-9AD7B237B4EB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A257A-965E-1622-C181-817B8152E60D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0538536-AB68-770C-3847-893C3B10EE85}"/>
                  </a:ext>
                </a:extLst>
              </p14:cNvPr>
              <p14:cNvContentPartPr/>
              <p14:nvPr/>
            </p14:nvContentPartPr>
            <p14:xfrm>
              <a:off x="4256728" y="3854241"/>
              <a:ext cx="3609360" cy="63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0538536-AB68-770C-3847-893C3B10EE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7728" y="3845241"/>
                <a:ext cx="3627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7D16D7B-2B5F-D948-1F15-6655DA1FE892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7D16D7B-2B5F-D948-1F15-6655DA1FE8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5048" y="3760281"/>
                <a:ext cx="163800" cy="235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51D01C-4B24-7B97-CC30-B02644924E36}"/>
              </a:ext>
            </a:extLst>
          </p:cNvPr>
          <p:cNvSpPr txBox="1"/>
          <p:nvPr/>
        </p:nvSpPr>
        <p:spPr>
          <a:xfrm>
            <a:off x="364215" y="952499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 화면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충돌처리 및 필살기 로직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DAE0D-DA5E-36F6-32C4-1A8A60E6CFB6}"/>
              </a:ext>
            </a:extLst>
          </p:cNvPr>
          <p:cNvSpPr txBox="1"/>
          <p:nvPr/>
        </p:nvSpPr>
        <p:spPr>
          <a:xfrm>
            <a:off x="838316" y="122950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18F27EE-2192-F75D-9B94-C17BCCC64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555" y="988295"/>
            <a:ext cx="377859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(PlayerInitializer.cs, PlayerMove.cs, AICharacterController.cs</a:t>
            </a:r>
            <a:r>
              <a:rPr lang="en-US" altLang="ko-KR" sz="10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4A367E-CDAB-E406-595F-D57F597FBCE2}"/>
              </a:ext>
            </a:extLst>
          </p:cNvPr>
          <p:cNvSpPr txBox="1"/>
          <p:nvPr/>
        </p:nvSpPr>
        <p:spPr>
          <a:xfrm>
            <a:off x="364215" y="1286359"/>
            <a:ext cx="89410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AIController, PlayerMove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스크립트 둘다 공통으로 존재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C57521-6C40-A877-E356-146F6881A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096" y="1801683"/>
            <a:ext cx="4917352" cy="41526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7A972-63DA-9AA9-16E6-C0C34150313B}"/>
              </a:ext>
            </a:extLst>
          </p:cNvPr>
          <p:cNvSpPr txBox="1"/>
          <p:nvPr/>
        </p:nvSpPr>
        <p:spPr>
          <a:xfrm>
            <a:off x="2857203" y="6041490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캐릭터별로 필살기의 효과와 애니메이션을 다르게 구현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09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빛, 흑백이(가) 표시된 사진&#10;&#10;중간 신뢰도로 자동 생성된 설명">
            <a:extLst>
              <a:ext uri="{FF2B5EF4-FFF2-40B4-BE49-F238E27FC236}">
                <a16:creationId xmlns:a16="http://schemas.microsoft.com/office/drawing/2014/main" id="{56B385BE-4217-8E4C-6253-2F9845265C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1A68B-4935-40C4-F831-10CC91FD0D4B}"/>
              </a:ext>
            </a:extLst>
          </p:cNvPr>
          <p:cNvSpPr txBox="1"/>
          <p:nvPr/>
        </p:nvSpPr>
        <p:spPr>
          <a:xfrm>
            <a:off x="3641289" y="2767280"/>
            <a:ext cx="4909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chemeClr val="bg1"/>
                </a:solidFill>
              </a:rPr>
              <a:t>Thank You!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B43F2-A701-63DB-3413-A4FF2D9B1AB7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0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CB4A3-2B12-B13F-5A08-6B468B825229}"/>
              </a:ext>
            </a:extLst>
          </p:cNvPr>
          <p:cNvSpPr txBox="1"/>
          <p:nvPr/>
        </p:nvSpPr>
        <p:spPr>
          <a:xfrm flipH="1">
            <a:off x="988482" y="4265939"/>
            <a:ext cx="43113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타이틀 화면: 게임 시작 및 UI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캐릭터 선택: 플레이어와 AI 캐릭터 선택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컷신: 간단한 연출로 전투로의 연결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전투 화면: 체력 관리 및 공격 로직 </a:t>
            </a:r>
          </a:p>
          <a:p>
            <a:pPr algn="ctr"/>
            <a:r>
              <a:rPr lang="ko-KR" altLang="en-US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요소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DC055-F14A-B21F-D099-AD609DBF65E2}"/>
              </a:ext>
            </a:extLst>
          </p:cNvPr>
          <p:cNvSpPr/>
          <p:nvPr/>
        </p:nvSpPr>
        <p:spPr>
          <a:xfrm>
            <a:off x="959273" y="1464130"/>
            <a:ext cx="1790700" cy="520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 표</a:t>
            </a:r>
            <a:endParaRPr lang="ko-KR" altLang="en-US" sz="18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2B611-640D-9CCF-A02A-9267E2BA14F8}"/>
              </a:ext>
            </a:extLst>
          </p:cNvPr>
          <p:cNvSpPr txBox="1"/>
          <p:nvPr/>
        </p:nvSpPr>
        <p:spPr>
          <a:xfrm>
            <a:off x="959273" y="2106389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Unity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엔진을 활용한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3D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격투 게임 개발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D2B558-68F9-4F93-F1C6-DA992F6585B5}"/>
              </a:ext>
            </a:extLst>
          </p:cNvPr>
          <p:cNvSpPr/>
          <p:nvPr/>
        </p:nvSpPr>
        <p:spPr>
          <a:xfrm>
            <a:off x="959273" y="3862014"/>
            <a:ext cx="1790700" cy="520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18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0F4F94-63C5-4897-C0C5-7E9831A7EED2}"/>
              </a:ext>
            </a:extLst>
          </p:cNvPr>
          <p:cNvSpPr/>
          <p:nvPr/>
        </p:nvSpPr>
        <p:spPr>
          <a:xfrm>
            <a:off x="959273" y="2684150"/>
            <a:ext cx="1790700" cy="5202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개발 동기</a:t>
            </a:r>
            <a:endParaRPr lang="ko-KR" altLang="en-US" sz="18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75210-3100-92B8-0D4C-3F2A86E2EE74}"/>
              </a:ext>
            </a:extLst>
          </p:cNvPr>
          <p:cNvSpPr txBox="1"/>
          <p:nvPr/>
        </p:nvSpPr>
        <p:spPr>
          <a:xfrm>
            <a:off x="959273" y="3326409"/>
            <a:ext cx="626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Unity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의 충돌처리와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, UI/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애니메이션을 활용해 간단한 게임 제작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2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B0B0D2A-2772-ABB8-6732-1A58C7B460B7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054E7-8651-B52F-0B12-C64EA7A65B60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5EC20A-3B6F-FB63-1AE5-5BC996B8446E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259D3-116E-09D9-AA5F-59E0ACDC8BB9}"/>
              </a:ext>
            </a:extLst>
          </p:cNvPr>
          <p:cNvSpPr txBox="1"/>
          <p:nvPr/>
        </p:nvSpPr>
        <p:spPr>
          <a:xfrm>
            <a:off x="495300" y="1154425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타이틀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3F4DE0-32B5-489A-3C28-F8BEF3FE0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7" y="1751080"/>
            <a:ext cx="5508773" cy="36346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99BC4A-DA12-7340-7870-09A60C071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528" y="1751080"/>
            <a:ext cx="5682341" cy="36346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A4DA06-AB61-F1FC-FA6F-3CAA13DFE802}"/>
              </a:ext>
            </a:extLst>
          </p:cNvPr>
          <p:cNvSpPr txBox="1"/>
          <p:nvPr/>
        </p:nvSpPr>
        <p:spPr>
          <a:xfrm>
            <a:off x="3684667" y="5470657"/>
            <a:ext cx="4753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START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클릭시 다음 캐릭터 선택 씬으로 이동</a:t>
            </a:r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OPTION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배경 음악</a:t>
            </a: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효과음 조절 </a:t>
            </a:r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QUIT -&gt;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게임 종료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7E31EC2-F20F-F47A-7946-65647EA440E8}"/>
                  </a:ext>
                </a:extLst>
              </p14:cNvPr>
              <p14:cNvContentPartPr/>
              <p14:nvPr/>
            </p14:nvContentPartPr>
            <p14:xfrm>
              <a:off x="4256728" y="3854241"/>
              <a:ext cx="3609360" cy="63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7E31EC2-F20F-F47A-7946-65647EA440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7728" y="3845241"/>
                <a:ext cx="3627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8D007E8-B800-2012-9A92-58D5010C2B8A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8D007E8-B800-2012-9A92-58D5010C2B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5408" y="3760641"/>
                <a:ext cx="163800" cy="2350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C21DC10-D635-84FA-FE2E-F4B287AA8741}"/>
              </a:ext>
            </a:extLst>
          </p:cNvPr>
          <p:cNvSpPr txBox="1"/>
          <p:nvPr/>
        </p:nvSpPr>
        <p:spPr>
          <a:xfrm>
            <a:off x="1763806" y="1215980"/>
            <a:ext cx="5756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(BackgroundMusic.cs, BtnType.cs, ButtonSound.cs, OptionPanelController.cs, AudioSettings.cs)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0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2FFBD-ECEF-7695-07F2-5EB8D3814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991E70-A434-B632-8C90-EA2A6BFD5685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46ADB-3301-6AA3-B9C2-9410D3774810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FC9AE-AC4E-7621-736C-A215E17CFB07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548CE-5C9D-C2EA-007C-8C84871C4EF2}"/>
              </a:ext>
            </a:extLst>
          </p:cNvPr>
          <p:cNvSpPr txBox="1"/>
          <p:nvPr/>
        </p:nvSpPr>
        <p:spPr>
          <a:xfrm>
            <a:off x="495300" y="916603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 선택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C18A49B-140B-0D58-02EA-70AAE4ACE4DB}"/>
                  </a:ext>
                </a:extLst>
              </p14:cNvPr>
              <p14:cNvContentPartPr/>
              <p14:nvPr/>
            </p14:nvContentPartPr>
            <p14:xfrm>
              <a:off x="4256728" y="3854241"/>
              <a:ext cx="3609360" cy="63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C18A49B-140B-0D58-02EA-70AAE4ACE4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7728" y="3845241"/>
                <a:ext cx="3627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CA64025-A16E-0AF9-0702-00B9F5B5190B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CA64025-A16E-0AF9-0702-00B9F5B519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5048" y="3760281"/>
                <a:ext cx="163800" cy="235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20241201-1116-18.2724553">
            <a:hlinkClick r:id="" action="ppaction://media"/>
            <a:extLst>
              <a:ext uri="{FF2B5EF4-FFF2-40B4-BE49-F238E27FC236}">
                <a16:creationId xmlns:a16="http://schemas.microsoft.com/office/drawing/2014/main" id="{A4528CFC-DAF4-45AC-9DED-3E00749D0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300" y="1496095"/>
            <a:ext cx="7987181" cy="45463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FE03B0-CBD1-3595-3BE3-DF82D1DD16F3}"/>
              </a:ext>
            </a:extLst>
          </p:cNvPr>
          <p:cNvSpPr txBox="1"/>
          <p:nvPr/>
        </p:nvSpPr>
        <p:spPr>
          <a:xfrm>
            <a:off x="8482481" y="1636054"/>
            <a:ext cx="3834704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캐릭터 선택</a:t>
            </a:r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클릭시 캐릭터를 선택하고 스폰포인트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에 생성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무작위 버튼 클릭시 랜덤으로 캐릭터 선택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모든 스폰포인트에 캐릭터가 선택되었는지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확인 후에 시작 버튼 활성화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캐릭터 생성 및 배치 </a:t>
            </a:r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선택한 캐릭터를 해당 스폰포인트에 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생성 및 애니메이터 설정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b="1">
                <a:latin typeface="나눔고딕" panose="020D0604000000000000" pitchFamily="50" charset="-127"/>
                <a:ea typeface="나눔고딕" panose="020D0604000000000000" pitchFamily="50" charset="-127"/>
              </a:rPr>
              <a:t>캐릭터 데이터 유지</a:t>
            </a:r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- DontDestroyOnLoad</a:t>
            </a:r>
          </a:p>
          <a:p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씬 전환시 선택된 캐릭터를 활용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47BE5D-3FDE-F1B5-15C9-E67D058D09F7}"/>
              </a:ext>
            </a:extLst>
          </p:cNvPr>
          <p:cNvSpPr txBox="1"/>
          <p:nvPr/>
        </p:nvSpPr>
        <p:spPr>
          <a:xfrm>
            <a:off x="2229738" y="978158"/>
            <a:ext cx="1879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(Selection.cs, StartButton.cs)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37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2FFBD-ECEF-7695-07F2-5EB8D3814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991E70-A434-B632-8C90-EA2A6BFD5685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46ADB-3301-6AA3-B9C2-9410D3774810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FC9AE-AC4E-7621-736C-A215E17CFB07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CA64025-A16E-0AF9-0702-00B9F5B5190B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CA64025-A16E-0AF9-0702-00B9F5B519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5048" y="3760281"/>
                <a:ext cx="163800" cy="235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7E0AAAB4-BD1B-7417-5D3B-8B69CA763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109" y="1709345"/>
            <a:ext cx="4267570" cy="2560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059553-7A1A-A075-5870-CDEC73963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80" y="1718581"/>
            <a:ext cx="4767406" cy="28412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563427-9706-579F-B379-E6F1DA6EB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80" y="4925916"/>
            <a:ext cx="4766686" cy="9983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7CDD45-97A8-F87D-F4B7-97822497998A}"/>
              </a:ext>
            </a:extLst>
          </p:cNvPr>
          <p:cNvSpPr txBox="1"/>
          <p:nvPr/>
        </p:nvSpPr>
        <p:spPr>
          <a:xfrm>
            <a:off x="606106" y="1400567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Selection.cs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0F6DA-9715-D8A7-5C03-BA023CB5601F}"/>
              </a:ext>
            </a:extLst>
          </p:cNvPr>
          <p:cNvSpPr txBox="1"/>
          <p:nvPr/>
        </p:nvSpPr>
        <p:spPr>
          <a:xfrm>
            <a:off x="606106" y="935725"/>
            <a:ext cx="29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 선택 화면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핵심 코드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D2E21E6-53A4-0C51-CAB9-F1231FD9BEB0}"/>
                  </a:ext>
                </a:extLst>
              </p14:cNvPr>
              <p14:cNvContentPartPr/>
              <p14:nvPr/>
            </p14:nvContentPartPr>
            <p14:xfrm>
              <a:off x="2817448" y="4655961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D2E21E6-53A4-0C51-CAB9-F1231FD9BE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8808" y="464696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BDE8BD7-0B2E-63E1-2975-6D417246BDFE}"/>
                  </a:ext>
                </a:extLst>
              </p14:cNvPr>
              <p14:cNvContentPartPr/>
              <p14:nvPr/>
            </p14:nvContentPartPr>
            <p14:xfrm>
              <a:off x="2817448" y="4767921"/>
              <a:ext cx="3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BDE8BD7-0B2E-63E1-2975-6D417246BD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8808" y="47589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FBE4CD1-1DDD-59C7-484D-F1ED854E91E7}"/>
                  </a:ext>
                </a:extLst>
              </p14:cNvPr>
              <p14:cNvContentPartPr/>
              <p14:nvPr/>
            </p14:nvContentPartPr>
            <p14:xfrm>
              <a:off x="2817448" y="4879881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FBE4CD1-1DDD-59C7-484D-F1ED854E91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8808" y="487088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B2919CA-BD54-0CE0-289C-ADC8D50BE3C8}"/>
              </a:ext>
            </a:extLst>
          </p:cNvPr>
          <p:cNvSpPr txBox="1"/>
          <p:nvPr/>
        </p:nvSpPr>
        <p:spPr>
          <a:xfrm>
            <a:off x="6274608" y="1394355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StartButton.cs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6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2FFBD-ECEF-7695-07F2-5EB8D3814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E991E70-A434-B632-8C90-EA2A6BFD5685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46ADB-3301-6AA3-B9C2-9410D3774810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FC9AE-AC4E-7621-736C-A215E17CFB07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548CE-5C9D-C2EA-007C-8C84871C4EF2}"/>
              </a:ext>
            </a:extLst>
          </p:cNvPr>
          <p:cNvSpPr txBox="1"/>
          <p:nvPr/>
        </p:nvSpPr>
        <p:spPr>
          <a:xfrm>
            <a:off x="409415" y="946581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컷신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C18A49B-140B-0D58-02EA-70AAE4ACE4DB}"/>
                  </a:ext>
                </a:extLst>
              </p14:cNvPr>
              <p14:cNvContentPartPr/>
              <p14:nvPr/>
            </p14:nvContentPartPr>
            <p14:xfrm>
              <a:off x="4256728" y="3854241"/>
              <a:ext cx="3609360" cy="63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C18A49B-140B-0D58-02EA-70AAE4ACE4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7728" y="3845241"/>
                <a:ext cx="3627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CA64025-A16E-0AF9-0702-00B9F5B5190B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CA64025-A16E-0AF9-0702-00B9F5B519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5048" y="3760281"/>
                <a:ext cx="163800" cy="235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20241201-1141-03.5650252">
            <a:hlinkClick r:id="" action="ppaction://media"/>
            <a:extLst>
              <a:ext uri="{FF2B5EF4-FFF2-40B4-BE49-F238E27FC236}">
                <a16:creationId xmlns:a16="http://schemas.microsoft.com/office/drawing/2014/main" id="{C1F85C1B-16E0-06F6-7DDE-3C38618255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8999" y="1280115"/>
            <a:ext cx="7661184" cy="4280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A88DB-0FD7-BC98-1F81-09F6D555C188}"/>
              </a:ext>
            </a:extLst>
          </p:cNvPr>
          <p:cNvSpPr txBox="1"/>
          <p:nvPr/>
        </p:nvSpPr>
        <p:spPr>
          <a:xfrm>
            <a:off x="2118999" y="1017478"/>
            <a:ext cx="4347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(BattleSceneManager.cs, CameraViewPortController.cs, SceneLoad.cs)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29B90-BDE9-EF16-96A3-2325E9A527EA}"/>
              </a:ext>
            </a:extLst>
          </p:cNvPr>
          <p:cNvSpPr txBox="1"/>
          <p:nvPr/>
        </p:nvSpPr>
        <p:spPr>
          <a:xfrm>
            <a:off x="2900814" y="5849934"/>
            <a:ext cx="60975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선택된 캐릭터들로 전투전 간단한 컷신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경기장으로 들어오고 준비 모션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   - TimeLine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이용해 카메라 연출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7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0FFE8-0D93-91FE-1EF5-0942216F5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B14279A-0BDF-213C-D688-DC656A8F4ED2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AF9E5-DEF9-4CB9-730E-3571C8E35057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E4C96-4134-2EF8-2F49-C359102A2D70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A8D21F2-97C4-DCB3-51EC-8F40DA445517}"/>
                  </a:ext>
                </a:extLst>
              </p14:cNvPr>
              <p14:cNvContentPartPr/>
              <p14:nvPr/>
            </p14:nvContentPartPr>
            <p14:xfrm>
              <a:off x="4256728" y="3854241"/>
              <a:ext cx="3609360" cy="63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A8D21F2-97C4-DCB3-51EC-8F40DA4455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7728" y="3845241"/>
                <a:ext cx="3627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6BC206D-02C2-2924-9A75-F7FE1C4AE32A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6BC206D-02C2-2924-9A75-F7FE1C4AE3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5048" y="3760281"/>
                <a:ext cx="163800" cy="235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0405C5C-5B21-6281-0418-735A2EE8F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81" y="1934068"/>
            <a:ext cx="5355233" cy="1303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B36AB0-47E7-7578-9F0E-B5159F68B4CF}"/>
              </a:ext>
            </a:extLst>
          </p:cNvPr>
          <p:cNvSpPr txBox="1"/>
          <p:nvPr/>
        </p:nvSpPr>
        <p:spPr>
          <a:xfrm>
            <a:off x="495300" y="948324"/>
            <a:ext cx="418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컷신 화면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핵심 기능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357AC-3262-577F-3217-AD1C6BFB956B}"/>
              </a:ext>
            </a:extLst>
          </p:cNvPr>
          <p:cNvSpPr txBox="1"/>
          <p:nvPr/>
        </p:nvSpPr>
        <p:spPr>
          <a:xfrm>
            <a:off x="549383" y="1657069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타임라인 구성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739C1-76E3-1316-1EA3-61AB5E8D7B8F}"/>
              </a:ext>
            </a:extLst>
          </p:cNvPr>
          <p:cNvSpPr txBox="1"/>
          <p:nvPr/>
        </p:nvSpPr>
        <p:spPr>
          <a:xfrm>
            <a:off x="549383" y="3477400"/>
            <a:ext cx="6097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MainCamera</a:t>
            </a:r>
          </a:p>
          <a:p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캐릭터가 들어와 준비모션을 취할때까지의 카메라 이동 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2. SignalController </a:t>
            </a:r>
          </a:p>
          <a:p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특정 시간에 신호를 보내 이벤트 실행</a:t>
            </a:r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화면 분할 이벤트</a:t>
            </a:r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3. SceneLoaderController</a:t>
            </a:r>
          </a:p>
          <a:p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컷신 종료시 전투 화면으로 전환 </a:t>
            </a:r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다음 씬 전환</a:t>
            </a:r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3CA74F-2E29-4630-B19A-7EE634D33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269" y="3088719"/>
            <a:ext cx="4631207" cy="8747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EB484C-C9F8-B81C-D342-AA5BF132D02A}"/>
              </a:ext>
            </a:extLst>
          </p:cNvPr>
          <p:cNvSpPr txBox="1"/>
          <p:nvPr/>
        </p:nvSpPr>
        <p:spPr>
          <a:xfrm>
            <a:off x="6192800" y="2842498"/>
            <a:ext cx="1778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/>
              <a:t>CameraViewportController</a:t>
            </a:r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.cs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4DD358-2CD9-DD1F-3E6C-041A0122C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7269" y="1587543"/>
            <a:ext cx="5894731" cy="10897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F90FB9-4A55-36CE-5A9B-7CAAC988FFC4}"/>
              </a:ext>
            </a:extLst>
          </p:cNvPr>
          <p:cNvSpPr txBox="1"/>
          <p:nvPr/>
        </p:nvSpPr>
        <p:spPr>
          <a:xfrm>
            <a:off x="6192800" y="1341322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/>
              <a:t>BattleSceneManager</a:t>
            </a:r>
            <a:r>
              <a:rPr lang="en-US" alt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.cs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9ED585E-FE92-9B80-C353-2A838E2C8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7269" y="4284969"/>
            <a:ext cx="3509204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7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33533-7A12-A4ED-19A9-7AD8154D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B224D9-1B9B-B6F3-5B0D-1D8EF9B437D4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D8215-FA25-5EBE-4EF4-88F0E701D23D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AF6CE-F130-CA71-C087-9EDFF7D43B3D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9C3F7A2-8B5F-B279-B270-386C1625BE44}"/>
                  </a:ext>
                </a:extLst>
              </p14:cNvPr>
              <p14:cNvContentPartPr/>
              <p14:nvPr/>
            </p14:nvContentPartPr>
            <p14:xfrm>
              <a:off x="4256728" y="3854241"/>
              <a:ext cx="3609360" cy="63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9C3F7A2-8B5F-B279-B270-386C1625BE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7728" y="3845241"/>
                <a:ext cx="3627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977652E-ADFB-6069-DD15-57D3E816DA3B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977652E-ADFB-6069-DD15-57D3E816DA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5048" y="3760281"/>
                <a:ext cx="163800" cy="2350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DA9B922-6D69-A3F5-A46B-B6FB5032C93E}"/>
              </a:ext>
            </a:extLst>
          </p:cNvPr>
          <p:cNvSpPr txBox="1"/>
          <p:nvPr/>
        </p:nvSpPr>
        <p:spPr>
          <a:xfrm>
            <a:off x="495300" y="916603"/>
            <a:ext cx="111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 화면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20241201-1238-08.1290956">
            <a:hlinkClick r:id="" action="ppaction://media"/>
            <a:extLst>
              <a:ext uri="{FF2B5EF4-FFF2-40B4-BE49-F238E27FC236}">
                <a16:creationId xmlns:a16="http://schemas.microsoft.com/office/drawing/2014/main" id="{C6485F5C-61F3-AF47-3492-A5F2297D4A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40753" y="1093100"/>
            <a:ext cx="6952537" cy="38837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93DE51-B64F-F89E-6360-87CE51E9296A}"/>
              </a:ext>
            </a:extLst>
          </p:cNvPr>
          <p:cNvSpPr txBox="1"/>
          <p:nvPr/>
        </p:nvSpPr>
        <p:spPr>
          <a:xfrm>
            <a:off x="2590314" y="5061850"/>
            <a:ext cx="6097554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</a:t>
            </a:r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H,J,K 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키로 각각 다른 일반 공격을 할 수 있으며</a:t>
            </a:r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HHJ, JK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와 같은 일반 공격의 조합으로 더 강력한 콤보 공격 사용 가능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키를 사용해 가드를 사용할 수 있고</a:t>
            </a:r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가드에 성공하면 스테미나를 회복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스테미나를 모두 채울시 </a:t>
            </a:r>
            <a:r>
              <a:rPr lang="en-US" altLang="ko-KR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Q</a:t>
            </a:r>
            <a:r>
              <a:rPr lang="ko-KR" altLang="en-US" sz="1500" b="1">
                <a:latin typeface="나눔고딕" panose="020D0604000000000000" pitchFamily="50" charset="-127"/>
                <a:ea typeface="나눔고딕" panose="020D0604000000000000" pitchFamily="50" charset="-127"/>
              </a:rPr>
              <a:t>키가 활성화 되고 필살기를 사용 가능</a:t>
            </a:r>
            <a:endParaRPr lang="en-US" altLang="ko-KR" sz="15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90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362F29-741E-159F-7BC8-C4029F69F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0C653A1-36DB-9E3A-167F-C2EA531FADD5}"/>
              </a:ext>
            </a:extLst>
          </p:cNvPr>
          <p:cNvSpPr/>
          <p:nvPr/>
        </p:nvSpPr>
        <p:spPr>
          <a:xfrm>
            <a:off x="495300" y="419100"/>
            <a:ext cx="986367" cy="434261"/>
          </a:xfrm>
          <a:prstGeom prst="roundRect">
            <a:avLst>
              <a:gd name="adj" fmla="val 3707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D61D8-B710-54BA-48E8-04CB59066181}"/>
              </a:ext>
            </a:extLst>
          </p:cNvPr>
          <p:cNvSpPr txBox="1"/>
          <p:nvPr/>
        </p:nvSpPr>
        <p:spPr>
          <a:xfrm>
            <a:off x="653680" y="482342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B6118-2B0A-8468-F885-409F8BB3EC00}"/>
              </a:ext>
            </a:extLst>
          </p:cNvPr>
          <p:cNvSpPr txBox="1"/>
          <p:nvPr/>
        </p:nvSpPr>
        <p:spPr>
          <a:xfrm>
            <a:off x="1763806" y="43617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6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흐름</a:t>
            </a:r>
            <a:endParaRPr lang="ko-KR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6A639FC-2BAD-A7B4-0009-05CCAAA2B03D}"/>
                  </a:ext>
                </a:extLst>
              </p14:cNvPr>
              <p14:cNvContentPartPr/>
              <p14:nvPr/>
            </p14:nvContentPartPr>
            <p14:xfrm>
              <a:off x="4256728" y="3854241"/>
              <a:ext cx="3609360" cy="636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6A639FC-2BAD-A7B4-0009-05CCAAA2B0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7728" y="3845241"/>
                <a:ext cx="36270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9F6E961-07AB-4C37-0F65-EF1390F9CBC8}"/>
                  </a:ext>
                </a:extLst>
              </p14:cNvPr>
              <p14:cNvContentPartPr/>
              <p14:nvPr/>
            </p14:nvContentPartPr>
            <p14:xfrm>
              <a:off x="7744048" y="3769281"/>
              <a:ext cx="14616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9F6E961-07AB-4C37-0F65-EF1390F9CB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5048" y="3760281"/>
                <a:ext cx="163800" cy="235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2596D56-BCF7-1DAA-E34F-F54384C9A253}"/>
              </a:ext>
            </a:extLst>
          </p:cNvPr>
          <p:cNvSpPr txBox="1"/>
          <p:nvPr/>
        </p:nvSpPr>
        <p:spPr>
          <a:xfrm>
            <a:off x="838316" y="122950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313CF-BA05-55D8-24A1-92D3EE8E7206}"/>
              </a:ext>
            </a:extLst>
          </p:cNvPr>
          <p:cNvSpPr txBox="1"/>
          <p:nvPr/>
        </p:nvSpPr>
        <p:spPr>
          <a:xfrm>
            <a:off x="495300" y="981917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전투 화면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UI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6599565-D4D2-5CF8-A583-D6211BE9C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304" y="1043472"/>
            <a:ext cx="29450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(CamFollow.cs, HpManager.cs, SpManager.cs)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A40336-BF6B-D156-0C1D-8B779CAA1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351248"/>
            <a:ext cx="7177239" cy="37040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2BE220-143D-CE72-54F0-628790182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178" y="2033801"/>
            <a:ext cx="2232853" cy="1844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7036ED-28E1-99F2-A117-725C2A6247FF}"/>
              </a:ext>
            </a:extLst>
          </p:cNvPr>
          <p:cNvSpPr txBox="1"/>
          <p:nvPr/>
        </p:nvSpPr>
        <p:spPr>
          <a:xfrm>
            <a:off x="3416822" y="5113348"/>
            <a:ext cx="609755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CamFollow</a:t>
            </a:r>
            <a:r>
              <a:rPr kumimoji="0" lang="en-US" altLang="ko-K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.cs</a:t>
            </a:r>
          </a:p>
          <a:p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</a:rPr>
              <a:t>전투 화면에서 카메라가 두 캐릭터의 중심을 따라다니도록 구현</a:t>
            </a:r>
            <a:endParaRPr lang="en-US" altLang="ko-KR" sz="15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2. HpManager.cs  </a:t>
            </a:r>
          </a:p>
          <a:p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</a:rPr>
              <a:t>캐릭터의 체력 관리</a:t>
            </a:r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</a:rPr>
              <a:t>및 체력 감소</a:t>
            </a:r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</a:rPr>
              <a:t>사망 처리 담당</a:t>
            </a:r>
            <a:endParaRPr lang="en-US" altLang="ko-KR" sz="15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3. SpManager.cs</a:t>
            </a:r>
          </a:p>
          <a:p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</a:rPr>
              <a:t>캐릭터의 스테미나 관리</a:t>
            </a:r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</a:rPr>
              <a:t>필살기 충전</a:t>
            </a:r>
            <a:r>
              <a:rPr lang="en-US" altLang="ko-KR" sz="150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500">
                <a:latin typeface="나눔고딕" panose="020D0604000000000000" pitchFamily="50" charset="-127"/>
                <a:ea typeface="나눔고딕" panose="020D0604000000000000" pitchFamily="50" charset="-127"/>
              </a:rPr>
              <a:t>담당</a:t>
            </a:r>
          </a:p>
        </p:txBody>
      </p:sp>
    </p:spTree>
    <p:extLst>
      <p:ext uri="{BB962C8B-B14F-4D97-AF65-F5344CB8AC3E}">
        <p14:creationId xmlns:p14="http://schemas.microsoft.com/office/powerpoint/2010/main" val="128330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8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264E"/>
      </a:accent1>
      <a:accent2>
        <a:srgbClr val="3F668F"/>
      </a:accent2>
      <a:accent3>
        <a:srgbClr val="4A7ECA"/>
      </a:accent3>
      <a:accent4>
        <a:srgbClr val="B28659"/>
      </a:accent4>
      <a:accent5>
        <a:srgbClr val="FDC467"/>
      </a:accent5>
      <a:accent6>
        <a:srgbClr val="E5D8C9"/>
      </a:accent6>
      <a:hlink>
        <a:srgbClr val="262626"/>
      </a:hlink>
      <a:folHlink>
        <a:srgbClr val="262626"/>
      </a:folHlink>
    </a:clrScheme>
    <a:fontScheme name="Pretendard_BLACK_M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763</Words>
  <Application>Microsoft Office PowerPoint</Application>
  <PresentationFormat>와이드스크린</PresentationFormat>
  <Paragraphs>151</Paragraphs>
  <Slides>15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Pretendard</vt:lpstr>
      <vt:lpstr>Pretendard Black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seoyeon</dc:creator>
  <cp:lastModifiedBy>서연 박</cp:lastModifiedBy>
  <cp:revision>18</cp:revision>
  <dcterms:created xsi:type="dcterms:W3CDTF">2023-04-24T02:25:46Z</dcterms:created>
  <dcterms:modified xsi:type="dcterms:W3CDTF">2024-12-01T14:52:05Z</dcterms:modified>
</cp:coreProperties>
</file>